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9"/>
  </p:notesMasterIdLst>
  <p:sldIdLst>
    <p:sldId id="288" r:id="rId6"/>
    <p:sldId id="291" r:id="rId7"/>
    <p:sldId id="27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48" autoAdjust="0"/>
    <p:restoredTop sz="83601" autoAdjust="0"/>
  </p:normalViewPr>
  <p:slideViewPr>
    <p:cSldViewPr snapToGrid="0">
      <p:cViewPr varScale="1">
        <p:scale>
          <a:sx n="75" d="100"/>
          <a:sy n="75" d="100"/>
        </p:scale>
        <p:origin x="672" y="66"/>
      </p:cViewPr>
      <p:guideLst/>
    </p:cSldViewPr>
  </p:slideViewPr>
  <p:outlineViewPr>
    <p:cViewPr>
      <p:scale>
        <a:sx n="33" d="100"/>
        <a:sy n="33" d="100"/>
      </p:scale>
      <p:origin x="0" y="-843"/>
    </p:cViewPr>
  </p:outlineViewPr>
  <p:notesTextViewPr>
    <p:cViewPr>
      <p:scale>
        <a:sx n="1" d="1"/>
        <a:sy n="1" d="1"/>
      </p:scale>
      <p:origin x="0" y="0"/>
    </p:cViewPr>
  </p:notesTextViewPr>
  <p:notesViewPr>
    <p:cSldViewPr snapToGrid="0">
      <p:cViewPr varScale="1">
        <p:scale>
          <a:sx n="70" d="100"/>
          <a:sy n="70" d="100"/>
        </p:scale>
        <p:origin x="2547"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son Pigg" userId="36b592a7-63ac-4f01-b591-f325efeecbbb" providerId="ADAL" clId="{8E341A38-4CCE-4765-91F8-86721F8A97A1}"/>
    <pc:docChg chg="delSld">
      <pc:chgData name="Jason Pigg" userId="36b592a7-63ac-4f01-b591-f325efeecbbb" providerId="ADAL" clId="{8E341A38-4CCE-4765-91F8-86721F8A97A1}" dt="2020-12-07T17:07:43.736" v="2" actId="2696"/>
      <pc:docMkLst>
        <pc:docMk/>
      </pc:docMkLst>
      <pc:sldChg chg="del">
        <pc:chgData name="Jason Pigg" userId="36b592a7-63ac-4f01-b591-f325efeecbbb" providerId="ADAL" clId="{8E341A38-4CCE-4765-91F8-86721F8A97A1}" dt="2020-12-07T17:07:22.811" v="0" actId="2696"/>
        <pc:sldMkLst>
          <pc:docMk/>
          <pc:sldMk cId="3801262474" sldId="256"/>
        </pc:sldMkLst>
      </pc:sldChg>
      <pc:sldChg chg="del">
        <pc:chgData name="Jason Pigg" userId="36b592a7-63ac-4f01-b591-f325efeecbbb" providerId="ADAL" clId="{8E341A38-4CCE-4765-91F8-86721F8A97A1}" dt="2020-12-07T17:07:22.811" v="0" actId="2696"/>
        <pc:sldMkLst>
          <pc:docMk/>
          <pc:sldMk cId="1167758033" sldId="257"/>
        </pc:sldMkLst>
      </pc:sldChg>
      <pc:sldChg chg="del">
        <pc:chgData name="Jason Pigg" userId="36b592a7-63ac-4f01-b591-f325efeecbbb" providerId="ADAL" clId="{8E341A38-4CCE-4765-91F8-86721F8A97A1}" dt="2020-12-07T17:07:22.811" v="0" actId="2696"/>
        <pc:sldMkLst>
          <pc:docMk/>
          <pc:sldMk cId="3275567045" sldId="264"/>
        </pc:sldMkLst>
      </pc:sldChg>
      <pc:sldChg chg="del">
        <pc:chgData name="Jason Pigg" userId="36b592a7-63ac-4f01-b591-f325efeecbbb" providerId="ADAL" clId="{8E341A38-4CCE-4765-91F8-86721F8A97A1}" dt="2020-12-07T17:07:22.811" v="0" actId="2696"/>
        <pc:sldMkLst>
          <pc:docMk/>
          <pc:sldMk cId="100483486" sldId="265"/>
        </pc:sldMkLst>
      </pc:sldChg>
      <pc:sldChg chg="del">
        <pc:chgData name="Jason Pigg" userId="36b592a7-63ac-4f01-b591-f325efeecbbb" providerId="ADAL" clId="{8E341A38-4CCE-4765-91F8-86721F8A97A1}" dt="2020-12-07T17:07:22.811" v="0" actId="2696"/>
        <pc:sldMkLst>
          <pc:docMk/>
          <pc:sldMk cId="2041795086" sldId="276"/>
        </pc:sldMkLst>
      </pc:sldChg>
      <pc:sldChg chg="del">
        <pc:chgData name="Jason Pigg" userId="36b592a7-63ac-4f01-b591-f325efeecbbb" providerId="ADAL" clId="{8E341A38-4CCE-4765-91F8-86721F8A97A1}" dt="2020-12-07T17:07:43.736" v="2" actId="2696"/>
        <pc:sldMkLst>
          <pc:docMk/>
          <pc:sldMk cId="2307450819" sldId="278"/>
        </pc:sldMkLst>
      </pc:sldChg>
      <pc:sldChg chg="del">
        <pc:chgData name="Jason Pigg" userId="36b592a7-63ac-4f01-b591-f325efeecbbb" providerId="ADAL" clId="{8E341A38-4CCE-4765-91F8-86721F8A97A1}" dt="2020-12-07T17:07:43.736" v="2" actId="2696"/>
        <pc:sldMkLst>
          <pc:docMk/>
          <pc:sldMk cId="3301587076" sldId="281"/>
        </pc:sldMkLst>
      </pc:sldChg>
      <pc:sldChg chg="del">
        <pc:chgData name="Jason Pigg" userId="36b592a7-63ac-4f01-b591-f325efeecbbb" providerId="ADAL" clId="{8E341A38-4CCE-4765-91F8-86721F8A97A1}" dt="2020-12-07T17:07:22.811" v="0" actId="2696"/>
        <pc:sldMkLst>
          <pc:docMk/>
          <pc:sldMk cId="2265717568" sldId="282"/>
        </pc:sldMkLst>
      </pc:sldChg>
      <pc:sldChg chg="del">
        <pc:chgData name="Jason Pigg" userId="36b592a7-63ac-4f01-b591-f325efeecbbb" providerId="ADAL" clId="{8E341A38-4CCE-4765-91F8-86721F8A97A1}" dt="2020-12-07T17:07:22.811" v="0" actId="2696"/>
        <pc:sldMkLst>
          <pc:docMk/>
          <pc:sldMk cId="1919777733" sldId="283"/>
        </pc:sldMkLst>
      </pc:sldChg>
      <pc:sldChg chg="del">
        <pc:chgData name="Jason Pigg" userId="36b592a7-63ac-4f01-b591-f325efeecbbb" providerId="ADAL" clId="{8E341A38-4CCE-4765-91F8-86721F8A97A1}" dt="2020-12-07T17:07:22.811" v="0" actId="2696"/>
        <pc:sldMkLst>
          <pc:docMk/>
          <pc:sldMk cId="236694598" sldId="284"/>
        </pc:sldMkLst>
      </pc:sldChg>
      <pc:sldChg chg="del">
        <pc:chgData name="Jason Pigg" userId="36b592a7-63ac-4f01-b591-f325efeecbbb" providerId="ADAL" clId="{8E341A38-4CCE-4765-91F8-86721F8A97A1}" dt="2020-12-07T17:07:22.811" v="0" actId="2696"/>
        <pc:sldMkLst>
          <pc:docMk/>
          <pc:sldMk cId="4213079913" sldId="285"/>
        </pc:sldMkLst>
      </pc:sldChg>
      <pc:sldChg chg="del">
        <pc:chgData name="Jason Pigg" userId="36b592a7-63ac-4f01-b591-f325efeecbbb" providerId="ADAL" clId="{8E341A38-4CCE-4765-91F8-86721F8A97A1}" dt="2020-12-07T17:07:22.811" v="0" actId="2696"/>
        <pc:sldMkLst>
          <pc:docMk/>
          <pc:sldMk cId="3762909006" sldId="286"/>
        </pc:sldMkLst>
      </pc:sldChg>
      <pc:sldChg chg="del">
        <pc:chgData name="Jason Pigg" userId="36b592a7-63ac-4f01-b591-f325efeecbbb" providerId="ADAL" clId="{8E341A38-4CCE-4765-91F8-86721F8A97A1}" dt="2020-12-07T17:07:22.811" v="0" actId="2696"/>
        <pc:sldMkLst>
          <pc:docMk/>
          <pc:sldMk cId="4052906515" sldId="287"/>
        </pc:sldMkLst>
      </pc:sldChg>
      <pc:sldChg chg="del">
        <pc:chgData name="Jason Pigg" userId="36b592a7-63ac-4f01-b591-f325efeecbbb" providerId="ADAL" clId="{8E341A38-4CCE-4765-91F8-86721F8A97A1}" dt="2020-12-07T17:07:22.811" v="0" actId="2696"/>
        <pc:sldMkLst>
          <pc:docMk/>
          <pc:sldMk cId="4091623087" sldId="289"/>
        </pc:sldMkLst>
      </pc:sldChg>
      <pc:sldChg chg="del">
        <pc:chgData name="Jason Pigg" userId="36b592a7-63ac-4f01-b591-f325efeecbbb" providerId="ADAL" clId="{8E341A38-4CCE-4765-91F8-86721F8A97A1}" dt="2020-12-07T17:07:34.273" v="1" actId="2696"/>
        <pc:sldMkLst>
          <pc:docMk/>
          <pc:sldMk cId="1671396928" sldId="290"/>
        </pc:sldMkLst>
      </pc:sldChg>
      <pc:sldChg chg="del">
        <pc:chgData name="Jason Pigg" userId="36b592a7-63ac-4f01-b591-f325efeecbbb" providerId="ADAL" clId="{8E341A38-4CCE-4765-91F8-86721F8A97A1}" dt="2020-12-07T17:07:22.811" v="0" actId="2696"/>
        <pc:sldMkLst>
          <pc:docMk/>
          <pc:sldMk cId="175857145" sldId="292"/>
        </pc:sldMkLst>
      </pc:sldChg>
      <pc:sldChg chg="del">
        <pc:chgData name="Jason Pigg" userId="36b592a7-63ac-4f01-b591-f325efeecbbb" providerId="ADAL" clId="{8E341A38-4CCE-4765-91F8-86721F8A97A1}" dt="2020-12-07T17:07:22.811" v="0" actId="2696"/>
        <pc:sldMkLst>
          <pc:docMk/>
          <pc:sldMk cId="2517734620" sldId="293"/>
        </pc:sldMkLst>
      </pc:sldChg>
      <pc:sldChg chg="del">
        <pc:chgData name="Jason Pigg" userId="36b592a7-63ac-4f01-b591-f325efeecbbb" providerId="ADAL" clId="{8E341A38-4CCE-4765-91F8-86721F8A97A1}" dt="2020-12-07T17:07:34.273" v="1" actId="2696"/>
        <pc:sldMkLst>
          <pc:docMk/>
          <pc:sldMk cId="357258814" sldId="294"/>
        </pc:sldMkLst>
      </pc:sldChg>
      <pc:sldChg chg="del">
        <pc:chgData name="Jason Pigg" userId="36b592a7-63ac-4f01-b591-f325efeecbbb" providerId="ADAL" clId="{8E341A38-4CCE-4765-91F8-86721F8A97A1}" dt="2020-12-07T17:07:43.736" v="2" actId="2696"/>
        <pc:sldMkLst>
          <pc:docMk/>
          <pc:sldMk cId="4075481694" sldId="295"/>
        </pc:sldMkLst>
      </pc:sldChg>
      <pc:sldChg chg="del">
        <pc:chgData name="Jason Pigg" userId="36b592a7-63ac-4f01-b591-f325efeecbbb" providerId="ADAL" clId="{8E341A38-4CCE-4765-91F8-86721F8A97A1}" dt="2020-12-07T17:07:22.811" v="0" actId="2696"/>
        <pc:sldMkLst>
          <pc:docMk/>
          <pc:sldMk cId="1134882123" sldId="29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872D31-5582-49E2-B6CB-E45008DE6334}" type="datetimeFigureOut">
              <a:rPr lang="en-US" smtClean="0"/>
              <a:t>12/7/2020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BF35E4-BE05-437A-9B63-BD6B5CCFFB91}" type="slidenum">
              <a:rPr lang="en-US" smtClean="0"/>
              <a:t>‹#›</a:t>
            </a:fld>
            <a:endParaRPr lang="en-US"/>
          </a:p>
        </p:txBody>
      </p:sp>
    </p:spTree>
    <p:extLst>
      <p:ext uri="{BB962C8B-B14F-4D97-AF65-F5344CB8AC3E}">
        <p14:creationId xmlns:p14="http://schemas.microsoft.com/office/powerpoint/2010/main" val="1515102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0760D3-A828-4C3E-80E4-C5190AB5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9563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Discuss at a high level how Patrol meetings lend themselves to in-person meetings due to their group size.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Simple safety considerations can make these in-person meetings possible if they can find a space to host them.  Acknowledge that not every troop or patrol will have a space available to them.  However, a winter activity based main event for the winter months could be a successful option.</a:t>
            </a:r>
          </a:p>
        </p:txBody>
      </p:sp>
      <p:sp>
        <p:nvSpPr>
          <p:cNvPr id="4" name="Slide Number Placeholder 3"/>
          <p:cNvSpPr>
            <a:spLocks noGrp="1"/>
          </p:cNvSpPr>
          <p:nvPr>
            <p:ph type="sldNum" sz="quarter" idx="5"/>
          </p:nvPr>
        </p:nvSpPr>
        <p:spPr/>
        <p:txBody>
          <a:bodyPr/>
          <a:lstStyle/>
          <a:p>
            <a:fld id="{E80760D3-A828-4C3E-80E4-C5190AB50392}" type="slidenum">
              <a:rPr lang="en-US" smtClean="0"/>
              <a:t>2</a:t>
            </a:fld>
            <a:endParaRPr lang="en-US"/>
          </a:p>
        </p:txBody>
      </p:sp>
    </p:spTree>
    <p:extLst>
      <p:ext uri="{BB962C8B-B14F-4D97-AF65-F5344CB8AC3E}">
        <p14:creationId xmlns:p14="http://schemas.microsoft.com/office/powerpoint/2010/main" val="3820230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Troop Leader Resources and Program Features are online resources that should be a got to stop for all Scouts BSA Leaders.  They are robust websites that provide help to units ranging from long range planning to individual meeting plans.  They are built such that youth and adult leaders can develop monthly themes and weekly meeting plans that focus on advancement and Scout development, while also providing variety and adventure that is critical to keeping Scouts coming back again and again. </a:t>
            </a:r>
          </a:p>
        </p:txBody>
      </p:sp>
      <p:sp>
        <p:nvSpPr>
          <p:cNvPr id="4" name="Slide Number Placeholder 3"/>
          <p:cNvSpPr>
            <a:spLocks noGrp="1"/>
          </p:cNvSpPr>
          <p:nvPr>
            <p:ph type="sldNum" sz="quarter" idx="5"/>
          </p:nvPr>
        </p:nvSpPr>
        <p:spPr/>
        <p:txBody>
          <a:bodyPr/>
          <a:lstStyle/>
          <a:p>
            <a:fld id="{33BF35E4-BE05-437A-9B63-BD6B5CCFFB91}" type="slidenum">
              <a:rPr lang="en-US" smtClean="0"/>
              <a:t>3</a:t>
            </a:fld>
            <a:endParaRPr lang="en-US"/>
          </a:p>
        </p:txBody>
      </p:sp>
    </p:spTree>
    <p:extLst>
      <p:ext uri="{BB962C8B-B14F-4D97-AF65-F5344CB8AC3E}">
        <p14:creationId xmlns:p14="http://schemas.microsoft.com/office/powerpoint/2010/main" val="4021984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7CA25-AF5E-483F-B9CB-C4B3EE9643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DD3E00-521E-4B3E-A6F1-5D9EE87E5A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8DBF29B-FFB6-49E0-BC4E-FD6C53159485}"/>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5" name="Footer Placeholder 4">
            <a:extLst>
              <a:ext uri="{FF2B5EF4-FFF2-40B4-BE49-F238E27FC236}">
                <a16:creationId xmlns:a16="http://schemas.microsoft.com/office/drawing/2014/main" id="{D916B09E-B9E2-4B97-B0A3-62B18BCB63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1006BE-30CE-498E-A8AE-A2BA0750F053}"/>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3782727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D0D59-7ED6-4BC7-BC8A-C030ABDED6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23AAC9-BB24-478A-8E45-31BD19291C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07FB5E-B717-4A01-9CA9-DD1748C41E2F}"/>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5" name="Footer Placeholder 4">
            <a:extLst>
              <a:ext uri="{FF2B5EF4-FFF2-40B4-BE49-F238E27FC236}">
                <a16:creationId xmlns:a16="http://schemas.microsoft.com/office/drawing/2014/main" id="{928B9654-E5BB-4E00-8A19-6F7F4AD48D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EB50C8-1EA7-4047-A804-34B719563C68}"/>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3552669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09AF0F-76E3-4A82-86C1-62EB0347991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0C0477E-B724-445B-A7F8-586E47FF48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F2DCC7-D71D-45E1-97A3-8839EC8532A9}"/>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5" name="Footer Placeholder 4">
            <a:extLst>
              <a:ext uri="{FF2B5EF4-FFF2-40B4-BE49-F238E27FC236}">
                <a16:creationId xmlns:a16="http://schemas.microsoft.com/office/drawing/2014/main" id="{8B4EADB0-FFC1-4C1A-8B18-938CE9B976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DB160D-C02B-4A7E-9391-4E616C64AB29}"/>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17697654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843D1-57D1-4521-98C9-3294B69786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4B6E2CE-4238-465B-B853-BAA84E5CCB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858E5E6-417D-412C-88B2-1D61604ECB66}"/>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5" name="Footer Placeholder 4">
            <a:extLst>
              <a:ext uri="{FF2B5EF4-FFF2-40B4-BE49-F238E27FC236}">
                <a16:creationId xmlns:a16="http://schemas.microsoft.com/office/drawing/2014/main" id="{8FA32CDB-7C81-413F-B04D-EDED750C43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AE3E98-B397-47B6-BC2E-8F5A21FACF18}"/>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42421932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FB504-6F5E-4FCD-A0CB-0E99AC1116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F7BBBD-AD6F-4AB3-A151-C003993C01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A3BC7E-11D5-498B-B293-096CF1ACEDEF}"/>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5" name="Footer Placeholder 4">
            <a:extLst>
              <a:ext uri="{FF2B5EF4-FFF2-40B4-BE49-F238E27FC236}">
                <a16:creationId xmlns:a16="http://schemas.microsoft.com/office/drawing/2014/main" id="{10203418-839F-4903-8503-9F9026E1E6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2D5986-E91B-4BE4-8903-482D877D03A6}"/>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2803106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21279-0F8A-4D94-8CB7-C4EAB46BA3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AA346AD-E1A8-4F0F-BD49-F4B4CCBB2E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CD9BE0-D847-40AC-9F56-FCF804725874}"/>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5" name="Footer Placeholder 4">
            <a:extLst>
              <a:ext uri="{FF2B5EF4-FFF2-40B4-BE49-F238E27FC236}">
                <a16:creationId xmlns:a16="http://schemas.microsoft.com/office/drawing/2014/main" id="{7BF492BA-FDB7-445F-AD8D-579F380464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0492D4-4290-4F99-AAC9-66EB0248AD22}"/>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15655109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4E1CF-EFA9-4201-A24E-2D8A6CA627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9AC884-A03D-41C4-9198-DA813B4B28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2AC69B6-FACC-433C-84EC-3DEE52CAC2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22CBC5-A5B7-4B60-8EA6-A38B3DE280D2}"/>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6" name="Footer Placeholder 5">
            <a:extLst>
              <a:ext uri="{FF2B5EF4-FFF2-40B4-BE49-F238E27FC236}">
                <a16:creationId xmlns:a16="http://schemas.microsoft.com/office/drawing/2014/main" id="{6F54A3A5-4C19-4332-BB7F-93DE35D364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71A264-B1CC-42D5-9FD8-0B7EC3767FCD}"/>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31449831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8A8F1-CF62-4CCB-9047-B571225C217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EB76EAA-DF59-4A3E-82CF-EED50968A8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1EEBFA-FD48-4B5C-A64B-818594092B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36FD6F7-4DD1-4C24-BA77-25B3206ADF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1DBD66-4ABC-48E2-AD2A-555A1D6299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430802A-3A73-4E65-A850-BC39624FB9E9}"/>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8" name="Footer Placeholder 7">
            <a:extLst>
              <a:ext uri="{FF2B5EF4-FFF2-40B4-BE49-F238E27FC236}">
                <a16:creationId xmlns:a16="http://schemas.microsoft.com/office/drawing/2014/main" id="{29485E38-5B6B-4695-9735-F527A490A70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FD2633-A7BE-4E31-BA6D-A9FA16BB1A38}"/>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1305373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03548-DA9C-4D23-BE81-8EF81372FD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7E33FEC-872B-4525-8F5A-A1C56971A181}"/>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4" name="Footer Placeholder 3">
            <a:extLst>
              <a:ext uri="{FF2B5EF4-FFF2-40B4-BE49-F238E27FC236}">
                <a16:creationId xmlns:a16="http://schemas.microsoft.com/office/drawing/2014/main" id="{812C760C-A173-44E4-9ED9-410E7DF773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5F8792-0426-441B-905D-9C48D5FB7DBF}"/>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18935119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38EDB5-F4EA-464F-B078-8A115DB3093A}"/>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3" name="Footer Placeholder 2">
            <a:extLst>
              <a:ext uri="{FF2B5EF4-FFF2-40B4-BE49-F238E27FC236}">
                <a16:creationId xmlns:a16="http://schemas.microsoft.com/office/drawing/2014/main" id="{2E8737BA-966F-4A3B-B508-0013E734A48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A13B9E-FFFE-45E2-9341-E3925D3A4310}"/>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18084741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945FF-ECDF-4CD5-A189-06336E62BB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877AD69-031C-4567-81F4-B348D400E9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55877E-4B5B-4EE0-A627-B313EE1593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29F132-C562-42D8-87F0-1D0E8ABA00CB}"/>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6" name="Footer Placeholder 5">
            <a:extLst>
              <a:ext uri="{FF2B5EF4-FFF2-40B4-BE49-F238E27FC236}">
                <a16:creationId xmlns:a16="http://schemas.microsoft.com/office/drawing/2014/main" id="{E65B7E89-ED8B-4C2A-9848-A8A45D377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6FF0FB-C044-48E2-80A8-CB553EF851CC}"/>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2560735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160EE-E28F-4844-94CB-5DB8B0EBAA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B9AB4C-19F7-418A-BC11-4FB73AC6179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29D532-73D9-4D6D-87C9-36B305A1A966}"/>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5" name="Footer Placeholder 4">
            <a:extLst>
              <a:ext uri="{FF2B5EF4-FFF2-40B4-BE49-F238E27FC236}">
                <a16:creationId xmlns:a16="http://schemas.microsoft.com/office/drawing/2014/main" id="{8AE7E48C-87B5-42B0-A2A5-A1C9D5E0B3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22E791-90CE-4058-81B7-6158751E506F}"/>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31488076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71E3-B36A-4D97-97D1-20D2DD818B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E62FC4-F623-4F50-8856-AC2D76036F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0E3BB67-A939-490A-9DB7-272A83335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4C3410-4D28-4F26-B2E2-8BD9BE89E8E8}"/>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6" name="Footer Placeholder 5">
            <a:extLst>
              <a:ext uri="{FF2B5EF4-FFF2-40B4-BE49-F238E27FC236}">
                <a16:creationId xmlns:a16="http://schemas.microsoft.com/office/drawing/2014/main" id="{0BD2D437-BF4C-4386-B168-E1B6C0B466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36BF98-6A17-4A9E-8C66-7FC11A8F7CC3}"/>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41228448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FA259-008A-4BC9-9D65-65642164E4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63FC7A5-BCB1-46D4-98BE-827C5051883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B4AD19-71DA-41E3-8639-02018F26A390}"/>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5" name="Footer Placeholder 4">
            <a:extLst>
              <a:ext uri="{FF2B5EF4-FFF2-40B4-BE49-F238E27FC236}">
                <a16:creationId xmlns:a16="http://schemas.microsoft.com/office/drawing/2014/main" id="{DB9AA140-5A63-4F7D-89D1-561441693F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2217E3-87C5-477C-9BAD-298E555E553A}"/>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24609914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15D42B-8470-4F21-9DB0-4F9AB0F82D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0BE9E86-4F33-4746-BFE8-C3D8705C75B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CD5F20-9B3C-4C24-9E4C-EECFC98ABC2F}"/>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5" name="Footer Placeholder 4">
            <a:extLst>
              <a:ext uri="{FF2B5EF4-FFF2-40B4-BE49-F238E27FC236}">
                <a16:creationId xmlns:a16="http://schemas.microsoft.com/office/drawing/2014/main" id="{C4837278-D4B1-4504-948A-2135962F27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6CBF04-3ED9-49AF-8176-938B24D69F02}"/>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1614359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C571D-D9FB-4B21-B366-272EB903A56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8CB778-CBE1-4A6A-A238-A3E7EBC19D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31B1851-E7C9-4FAF-94AA-D8917A9FE89B}"/>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5" name="Footer Placeholder 4">
            <a:extLst>
              <a:ext uri="{FF2B5EF4-FFF2-40B4-BE49-F238E27FC236}">
                <a16:creationId xmlns:a16="http://schemas.microsoft.com/office/drawing/2014/main" id="{F9AF9F86-7075-4835-AA41-3290EE14B1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15F338-C3C7-4CD4-B455-A072AE6E89CE}"/>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187888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52A00-9234-42F1-B7A3-A5D5AB130D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CCC7C2-8132-4177-8F0E-C5EE7D69518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7C8AAA-0555-4043-8B25-81A3F841D41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04E738-DC6F-49DC-B6F5-9268A54B2DBF}"/>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6" name="Footer Placeholder 5">
            <a:extLst>
              <a:ext uri="{FF2B5EF4-FFF2-40B4-BE49-F238E27FC236}">
                <a16:creationId xmlns:a16="http://schemas.microsoft.com/office/drawing/2014/main" id="{D584A16A-E05C-4194-829A-EA1AB6ABE6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99528D-0DBD-4253-A9EF-0A613E5448CA}"/>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780612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3F23A-D7B5-4B41-9F8A-21870D43EE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0E017C6-13A2-4C3F-91F5-5EF11124FD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CC88AC-3421-45C6-9E77-295D84517D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3737B3-55EF-4700-ADB1-F42F552124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7C94A1-DE40-4B61-91B2-C9942A02DA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B5672D7-7717-498B-8068-4D4A85D5D090}"/>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8" name="Footer Placeholder 7">
            <a:extLst>
              <a:ext uri="{FF2B5EF4-FFF2-40B4-BE49-F238E27FC236}">
                <a16:creationId xmlns:a16="http://schemas.microsoft.com/office/drawing/2014/main" id="{FBD35CD0-0131-44A5-8E68-53F0A81D74F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F4B248-E6C6-4750-A6F5-599F657C5D11}"/>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804018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DB078-72CE-40E3-9E3E-944D95C717A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02F0BC1-CC3C-4BF4-B874-AB2670E7168C}"/>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4" name="Footer Placeholder 3">
            <a:extLst>
              <a:ext uri="{FF2B5EF4-FFF2-40B4-BE49-F238E27FC236}">
                <a16:creationId xmlns:a16="http://schemas.microsoft.com/office/drawing/2014/main" id="{213E89C9-05E3-4D03-9DF9-243F25818C0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DB28206-0030-4A9A-9C97-D04C0E68AE0F}"/>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1279829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8263E6-1C20-410B-859A-C9842AD3B86A}"/>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3" name="Footer Placeholder 2">
            <a:extLst>
              <a:ext uri="{FF2B5EF4-FFF2-40B4-BE49-F238E27FC236}">
                <a16:creationId xmlns:a16="http://schemas.microsoft.com/office/drawing/2014/main" id="{2D1A0E25-D0B1-4181-8DF7-CD7E68CF795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5F1C1DA-A1B4-42C6-8B11-E0262260DFF3}"/>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289324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56C22-6075-4629-89FC-F9C02EB232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88A59A8-9632-4357-B6AC-809C6E1622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64434B-3291-4F42-820D-17CC4A078B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F1274C-6CC3-4F47-9336-D17448D2EC3E}"/>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6" name="Footer Placeholder 5">
            <a:extLst>
              <a:ext uri="{FF2B5EF4-FFF2-40B4-BE49-F238E27FC236}">
                <a16:creationId xmlns:a16="http://schemas.microsoft.com/office/drawing/2014/main" id="{1CB5ACA3-C547-4DA2-908B-EF1D290FAE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71FB6C-3716-4491-A231-0AF2FE05C1CF}"/>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3827086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E2E63-B1EC-4A8F-86E1-091EEC265D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62C13A4-EF62-45AB-B5FD-212D73C1D3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B9D93D8-9D41-4706-B996-35B9AA41BE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548F98-EDD2-4464-A900-1A721A6E9E16}"/>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6" name="Footer Placeholder 5">
            <a:extLst>
              <a:ext uri="{FF2B5EF4-FFF2-40B4-BE49-F238E27FC236}">
                <a16:creationId xmlns:a16="http://schemas.microsoft.com/office/drawing/2014/main" id="{A4D196ED-5456-4859-867E-182A1C53C3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0E04EC-7623-4D6D-8A52-FE89319A750D}"/>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2057117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03363F-32AF-4FB2-8D53-2431EA79B9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F7D9830-AE8E-40BD-8AD8-A19EEBA3BD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5D399B-06D3-4E97-B798-3AB5FE05AE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5D6E8F-ABF9-4EAC-8753-22566E93588B}" type="datetimeFigureOut">
              <a:rPr lang="en-US" smtClean="0"/>
              <a:t>12/7/2020</a:t>
            </a:fld>
            <a:endParaRPr lang="en-US"/>
          </a:p>
        </p:txBody>
      </p:sp>
      <p:sp>
        <p:nvSpPr>
          <p:cNvPr id="5" name="Footer Placeholder 4">
            <a:extLst>
              <a:ext uri="{FF2B5EF4-FFF2-40B4-BE49-F238E27FC236}">
                <a16:creationId xmlns:a16="http://schemas.microsoft.com/office/drawing/2014/main" id="{07108213-97B7-482A-8347-4D166B8FB0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170BCA6-0AA1-4A56-BAF0-C48527A9EE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ECB463-7FCE-4342-9BFC-53EE3AB8A951}" type="slidenum">
              <a:rPr lang="en-US" smtClean="0"/>
              <a:t>‹#›</a:t>
            </a:fld>
            <a:endParaRPr lang="en-US"/>
          </a:p>
        </p:txBody>
      </p:sp>
    </p:spTree>
    <p:extLst>
      <p:ext uri="{BB962C8B-B14F-4D97-AF65-F5344CB8AC3E}">
        <p14:creationId xmlns:p14="http://schemas.microsoft.com/office/powerpoint/2010/main" val="2108460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8BD43A-48BD-4EE6-98DF-B18B4B6656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A9F739A-5E8D-4B16-923B-5614697A47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DABAEE-788B-4A55-9D18-7C74B00137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D9258F-D0D0-47DB-8ADA-5836A412204D}" type="datetimeFigureOut">
              <a:rPr lang="en-US" smtClean="0"/>
              <a:t>12/7/2020</a:t>
            </a:fld>
            <a:endParaRPr lang="en-US"/>
          </a:p>
        </p:txBody>
      </p:sp>
      <p:sp>
        <p:nvSpPr>
          <p:cNvPr id="5" name="Footer Placeholder 4">
            <a:extLst>
              <a:ext uri="{FF2B5EF4-FFF2-40B4-BE49-F238E27FC236}">
                <a16:creationId xmlns:a16="http://schemas.microsoft.com/office/drawing/2014/main" id="{FD1D0FA6-248C-45EB-A488-49A8682E39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D1B9349-8B8F-4C0B-8A5A-3801BD75BB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913F0F-8D4B-47CA-ADD7-6505D9C6F281}" type="slidenum">
              <a:rPr lang="en-US" smtClean="0"/>
              <a:t>‹#›</a:t>
            </a:fld>
            <a:endParaRPr lang="en-US"/>
          </a:p>
        </p:txBody>
      </p:sp>
    </p:spTree>
    <p:extLst>
      <p:ext uri="{BB962C8B-B14F-4D97-AF65-F5344CB8AC3E}">
        <p14:creationId xmlns:p14="http://schemas.microsoft.com/office/powerpoint/2010/main" val="29241432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E79C52E-4AA1-4F87-8234-EB5057EB9B21}"/>
              </a:ext>
            </a:extLst>
          </p:cNvPr>
          <p:cNvPicPr>
            <a:picLocks noChangeAspect="1"/>
          </p:cNvPicPr>
          <p:nvPr/>
        </p:nvPicPr>
        <p:blipFill rotWithShape="1">
          <a:blip r:embed="rId3">
            <a:extLst>
              <a:ext uri="{28A0092B-C50C-407E-A947-70E740481C1C}">
                <a14:useLocalDpi xmlns:a14="http://schemas.microsoft.com/office/drawing/2010/main"/>
              </a:ext>
            </a:extLst>
          </a:blip>
          <a:srcRect l="521" r="1307" b="1"/>
          <a:stretch/>
        </p:blipFill>
        <p:spPr bwMode="auto">
          <a:xfrm>
            <a:off x="4080110" y="985130"/>
            <a:ext cx="4031779" cy="2063617"/>
          </a:xfrm>
          <a:prstGeom prst="rect">
            <a:avLst/>
          </a:prstGeom>
          <a:noFill/>
        </p:spPr>
      </p:pic>
      <p:pic>
        <p:nvPicPr>
          <p:cNvPr id="5" name="Picture 4">
            <a:extLst>
              <a:ext uri="{FF2B5EF4-FFF2-40B4-BE49-F238E27FC236}">
                <a16:creationId xmlns:a16="http://schemas.microsoft.com/office/drawing/2014/main" id="{60F39AFC-FB45-415C-83EA-BFCED890968D}"/>
              </a:ext>
            </a:extLst>
          </p:cNvPr>
          <p:cNvPicPr/>
          <p:nvPr/>
        </p:nvPicPr>
        <p:blipFill rotWithShape="1">
          <a:blip r:embed="rId3">
            <a:alphaModFix amt="20000"/>
            <a:extLst>
              <a:ext uri="{28A0092B-C50C-407E-A947-70E740481C1C}">
                <a14:useLocalDpi xmlns:a14="http://schemas.microsoft.com/office/drawing/2010/main"/>
              </a:ext>
            </a:extLst>
          </a:blip>
          <a:srcRect l="57242" t="40418" r="27269" b="27926"/>
          <a:stretch/>
        </p:blipFill>
        <p:spPr bwMode="auto">
          <a:xfrm>
            <a:off x="9965803" y="4551829"/>
            <a:ext cx="2324810" cy="2384773"/>
          </a:xfrm>
          <a:prstGeom prst="rect">
            <a:avLst/>
          </a:prstGeom>
          <a:noFill/>
          <a:ln>
            <a:noFill/>
          </a:ln>
          <a:extLst>
            <a:ext uri="{53640926-AAD7-44D8-BBD7-CCE9431645EC}">
              <a14:shadowObscured xmlns:a14="http://schemas.microsoft.com/office/drawing/2010/main"/>
            </a:ext>
          </a:extLst>
        </p:spPr>
      </p:pic>
      <p:pic>
        <p:nvPicPr>
          <p:cNvPr id="6" name="Picture 5">
            <a:extLst>
              <a:ext uri="{FF2B5EF4-FFF2-40B4-BE49-F238E27FC236}">
                <a16:creationId xmlns:a16="http://schemas.microsoft.com/office/drawing/2014/main" id="{06CA8628-378C-4829-896B-AD2A40C2E180}"/>
              </a:ext>
            </a:extLst>
          </p:cNvPr>
          <p:cNvPicPr/>
          <p:nvPr/>
        </p:nvPicPr>
        <p:blipFill rotWithShape="1">
          <a:blip r:embed="rId3">
            <a:alphaModFix amt="20000"/>
            <a:extLst>
              <a:ext uri="{28A0092B-C50C-407E-A947-70E740481C1C}">
                <a14:useLocalDpi xmlns:a14="http://schemas.microsoft.com/office/drawing/2010/main"/>
              </a:ext>
            </a:extLst>
          </a:blip>
          <a:srcRect l="57242" t="40418" r="27269" b="27926"/>
          <a:stretch/>
        </p:blipFill>
        <p:spPr bwMode="auto">
          <a:xfrm rot="5400000">
            <a:off x="-29143" y="21540"/>
            <a:ext cx="1969993" cy="2020805"/>
          </a:xfrm>
          <a:prstGeom prst="rect">
            <a:avLst/>
          </a:prstGeom>
          <a:noFill/>
          <a:ln>
            <a:noFill/>
          </a:ln>
          <a:extLst>
            <a:ext uri="{53640926-AAD7-44D8-BBD7-CCE9431645EC}">
              <a14:shadowObscured xmlns:a14="http://schemas.microsoft.com/office/drawing/2010/main"/>
            </a:ext>
          </a:extLst>
        </p:spPr>
      </p:pic>
      <p:pic>
        <p:nvPicPr>
          <p:cNvPr id="2" name="Picture 1">
            <a:extLst>
              <a:ext uri="{FF2B5EF4-FFF2-40B4-BE49-F238E27FC236}">
                <a16:creationId xmlns:a16="http://schemas.microsoft.com/office/drawing/2014/main" id="{F7DDDFF0-99A1-4DBE-B242-7B717EE64874}"/>
              </a:ext>
            </a:extLst>
          </p:cNvPr>
          <p:cNvPicPr>
            <a:picLocks noChangeAspect="1"/>
          </p:cNvPicPr>
          <p:nvPr/>
        </p:nvPicPr>
        <p:blipFill>
          <a:blip r:embed="rId4"/>
          <a:stretch>
            <a:fillRect/>
          </a:stretch>
        </p:blipFill>
        <p:spPr>
          <a:xfrm>
            <a:off x="4933593" y="3048747"/>
            <a:ext cx="2324811" cy="3197907"/>
          </a:xfrm>
          <a:prstGeom prst="rect">
            <a:avLst/>
          </a:prstGeom>
        </p:spPr>
      </p:pic>
    </p:spTree>
    <p:extLst>
      <p:ext uri="{BB962C8B-B14F-4D97-AF65-F5344CB8AC3E}">
        <p14:creationId xmlns:p14="http://schemas.microsoft.com/office/powerpoint/2010/main" val="2341691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58BDE0E-3C11-4C93-8677-742F09DE7462}"/>
              </a:ext>
            </a:extLst>
          </p:cNvPr>
          <p:cNvPicPr/>
          <p:nvPr/>
        </p:nvPicPr>
        <p:blipFill>
          <a:blip r:embed="rId3" cstate="print">
            <a:extLst>
              <a:ext uri="{28A0092B-C50C-407E-A947-70E740481C1C}">
                <a14:useLocalDpi xmlns:a14="http://schemas.microsoft.com/office/drawing/2010/main"/>
              </a:ext>
            </a:extLst>
          </a:blip>
          <a:srcRect/>
          <a:stretch>
            <a:fillRect/>
          </a:stretch>
        </p:blipFill>
        <p:spPr bwMode="auto">
          <a:xfrm>
            <a:off x="178815" y="112094"/>
            <a:ext cx="1757481" cy="882988"/>
          </a:xfrm>
          <a:prstGeom prst="rect">
            <a:avLst/>
          </a:prstGeom>
          <a:noFill/>
          <a:ln>
            <a:noFill/>
          </a:ln>
        </p:spPr>
      </p:pic>
      <p:sp>
        <p:nvSpPr>
          <p:cNvPr id="7" name="TextBox 6">
            <a:extLst>
              <a:ext uri="{FF2B5EF4-FFF2-40B4-BE49-F238E27FC236}">
                <a16:creationId xmlns:a16="http://schemas.microsoft.com/office/drawing/2014/main" id="{76D17F23-47A4-4F58-87EB-AD478352F7B0}"/>
              </a:ext>
            </a:extLst>
          </p:cNvPr>
          <p:cNvSpPr txBox="1"/>
          <p:nvPr/>
        </p:nvSpPr>
        <p:spPr>
          <a:xfrm>
            <a:off x="710172" y="969167"/>
            <a:ext cx="10199128" cy="923330"/>
          </a:xfrm>
          <a:prstGeom prst="rect">
            <a:avLst/>
          </a:prstGeom>
          <a:noFill/>
        </p:spPr>
        <p:txBody>
          <a:bodyPr wrap="square" rtlCol="0">
            <a:spAutoFit/>
          </a:bodyPr>
          <a:lstStyle/>
          <a:p>
            <a:r>
              <a:rPr lang="en-US" sz="5400" dirty="0">
                <a:solidFill>
                  <a:srgbClr val="0070C0"/>
                </a:solidFill>
                <a:latin typeface="Bahnschrift Condensed" panose="020B0502040204020203" pitchFamily="34" charset="0"/>
              </a:rPr>
              <a:t>In-Person Scout Meeting Considerations </a:t>
            </a:r>
          </a:p>
        </p:txBody>
      </p:sp>
      <p:sp>
        <p:nvSpPr>
          <p:cNvPr id="8" name="TextBox 7">
            <a:extLst>
              <a:ext uri="{FF2B5EF4-FFF2-40B4-BE49-F238E27FC236}">
                <a16:creationId xmlns:a16="http://schemas.microsoft.com/office/drawing/2014/main" id="{0E703F45-58E4-4F2D-82C3-F796BDEEB283}"/>
              </a:ext>
            </a:extLst>
          </p:cNvPr>
          <p:cNvSpPr txBox="1"/>
          <p:nvPr/>
        </p:nvSpPr>
        <p:spPr>
          <a:xfrm>
            <a:off x="1949662" y="1987034"/>
            <a:ext cx="9942140" cy="523220"/>
          </a:xfrm>
          <a:prstGeom prst="rect">
            <a:avLst/>
          </a:prstGeom>
          <a:noFill/>
        </p:spPr>
        <p:txBody>
          <a:bodyPr wrap="square" rtlCol="0">
            <a:spAutoFit/>
          </a:bodyPr>
          <a:lstStyle/>
          <a:p>
            <a:pPr>
              <a:spcAft>
                <a:spcPts val="1200"/>
              </a:spcAft>
            </a:pPr>
            <a:r>
              <a:rPr lang="en-US" sz="2800" dirty="0">
                <a:solidFill>
                  <a:schemeClr val="bg2">
                    <a:lumMod val="50000"/>
                  </a:schemeClr>
                </a:solidFill>
              </a:rPr>
              <a:t>Patrol meetings are generally small enough to meet in person</a:t>
            </a:r>
          </a:p>
        </p:txBody>
      </p:sp>
      <p:pic>
        <p:nvPicPr>
          <p:cNvPr id="12" name="Picture 11">
            <a:extLst>
              <a:ext uri="{FF2B5EF4-FFF2-40B4-BE49-F238E27FC236}">
                <a16:creationId xmlns:a16="http://schemas.microsoft.com/office/drawing/2014/main" id="{B13125AA-60B4-4A7A-9737-1F06A24AAC5C}"/>
              </a:ext>
            </a:extLst>
          </p:cNvPr>
          <p:cNvPicPr/>
          <p:nvPr/>
        </p:nvPicPr>
        <p:blipFill rotWithShape="1">
          <a:blip r:embed="rId3">
            <a:alphaModFix amt="20000"/>
            <a:extLst>
              <a:ext uri="{28A0092B-C50C-407E-A947-70E740481C1C}">
                <a14:useLocalDpi xmlns:a14="http://schemas.microsoft.com/office/drawing/2010/main"/>
              </a:ext>
            </a:extLst>
          </a:blip>
          <a:srcRect l="57242" t="40418" r="27269" b="27926"/>
          <a:stretch/>
        </p:blipFill>
        <p:spPr bwMode="auto">
          <a:xfrm rot="5400000">
            <a:off x="1282181" y="1978536"/>
            <a:ext cx="658981" cy="675978"/>
          </a:xfrm>
          <a:prstGeom prst="rect">
            <a:avLst/>
          </a:prstGeom>
          <a:noFill/>
          <a:ln>
            <a:noFill/>
          </a:ln>
          <a:extLst>
            <a:ext uri="{53640926-AAD7-44D8-BBD7-CCE9431645EC}">
              <a14:shadowObscured xmlns:a14="http://schemas.microsoft.com/office/drawing/2010/main"/>
            </a:ext>
          </a:extLst>
        </p:spPr>
      </p:pic>
      <p:pic>
        <p:nvPicPr>
          <p:cNvPr id="13" name="Picture 12">
            <a:extLst>
              <a:ext uri="{FF2B5EF4-FFF2-40B4-BE49-F238E27FC236}">
                <a16:creationId xmlns:a16="http://schemas.microsoft.com/office/drawing/2014/main" id="{E923A7F6-75E3-4018-9185-CC5BF29A7695}"/>
              </a:ext>
            </a:extLst>
          </p:cNvPr>
          <p:cNvPicPr/>
          <p:nvPr/>
        </p:nvPicPr>
        <p:blipFill rotWithShape="1">
          <a:blip r:embed="rId3">
            <a:alphaModFix amt="20000"/>
            <a:extLst>
              <a:ext uri="{28A0092B-C50C-407E-A947-70E740481C1C}">
                <a14:useLocalDpi xmlns:a14="http://schemas.microsoft.com/office/drawing/2010/main"/>
              </a:ext>
            </a:extLst>
          </a:blip>
          <a:srcRect l="57242" t="40418" r="27269" b="27926"/>
          <a:stretch/>
        </p:blipFill>
        <p:spPr bwMode="auto">
          <a:xfrm rot="5400000">
            <a:off x="1282178" y="2708118"/>
            <a:ext cx="658981" cy="675978"/>
          </a:xfrm>
          <a:prstGeom prst="rect">
            <a:avLst/>
          </a:prstGeom>
          <a:noFill/>
          <a:ln>
            <a:noFill/>
          </a:ln>
          <a:extLst>
            <a:ext uri="{53640926-AAD7-44D8-BBD7-CCE9431645EC}">
              <a14:shadowObscured xmlns:a14="http://schemas.microsoft.com/office/drawing/2010/main"/>
            </a:ext>
          </a:extLst>
        </p:spPr>
      </p:pic>
      <p:pic>
        <p:nvPicPr>
          <p:cNvPr id="14" name="Picture 13">
            <a:extLst>
              <a:ext uri="{FF2B5EF4-FFF2-40B4-BE49-F238E27FC236}">
                <a16:creationId xmlns:a16="http://schemas.microsoft.com/office/drawing/2014/main" id="{AA5AC7BD-9FC7-4125-8C12-4816682D59AC}"/>
              </a:ext>
            </a:extLst>
          </p:cNvPr>
          <p:cNvPicPr/>
          <p:nvPr/>
        </p:nvPicPr>
        <p:blipFill rotWithShape="1">
          <a:blip r:embed="rId3">
            <a:alphaModFix amt="20000"/>
            <a:extLst>
              <a:ext uri="{28A0092B-C50C-407E-A947-70E740481C1C}">
                <a14:useLocalDpi xmlns:a14="http://schemas.microsoft.com/office/drawing/2010/main"/>
              </a:ext>
            </a:extLst>
          </a:blip>
          <a:srcRect l="57242" t="40418" r="27269" b="27926"/>
          <a:stretch/>
        </p:blipFill>
        <p:spPr bwMode="auto">
          <a:xfrm rot="5400000">
            <a:off x="1282178" y="3705252"/>
            <a:ext cx="658981" cy="675978"/>
          </a:xfrm>
          <a:prstGeom prst="rect">
            <a:avLst/>
          </a:prstGeom>
          <a:noFill/>
          <a:ln>
            <a:noFill/>
          </a:ln>
          <a:extLst>
            <a:ext uri="{53640926-AAD7-44D8-BBD7-CCE9431645EC}">
              <a14:shadowObscured xmlns:a14="http://schemas.microsoft.com/office/drawing/2010/main"/>
            </a:ext>
          </a:extLst>
        </p:spPr>
      </p:pic>
      <p:pic>
        <p:nvPicPr>
          <p:cNvPr id="15" name="Picture 14">
            <a:extLst>
              <a:ext uri="{FF2B5EF4-FFF2-40B4-BE49-F238E27FC236}">
                <a16:creationId xmlns:a16="http://schemas.microsoft.com/office/drawing/2014/main" id="{564A52D4-E2E6-49D5-9307-F87E2D32A8C4}"/>
              </a:ext>
            </a:extLst>
          </p:cNvPr>
          <p:cNvPicPr/>
          <p:nvPr/>
        </p:nvPicPr>
        <p:blipFill rotWithShape="1">
          <a:blip r:embed="rId3">
            <a:alphaModFix amt="20000"/>
            <a:extLst>
              <a:ext uri="{28A0092B-C50C-407E-A947-70E740481C1C}">
                <a14:useLocalDpi xmlns:a14="http://schemas.microsoft.com/office/drawing/2010/main"/>
              </a:ext>
            </a:extLst>
          </a:blip>
          <a:srcRect l="57242" t="40418" r="27269" b="27926"/>
          <a:stretch/>
        </p:blipFill>
        <p:spPr bwMode="auto">
          <a:xfrm rot="5400000">
            <a:off x="1282178" y="4410182"/>
            <a:ext cx="658981" cy="675978"/>
          </a:xfrm>
          <a:prstGeom prst="rect">
            <a:avLst/>
          </a:prstGeom>
          <a:noFill/>
          <a:ln>
            <a:noFill/>
          </a:ln>
          <a:extLst>
            <a:ext uri="{53640926-AAD7-44D8-BBD7-CCE9431645EC}">
              <a14:shadowObscured xmlns:a14="http://schemas.microsoft.com/office/drawing/2010/main"/>
            </a:ext>
          </a:extLst>
        </p:spPr>
      </p:pic>
      <p:sp>
        <p:nvSpPr>
          <p:cNvPr id="9" name="TextBox 8">
            <a:extLst>
              <a:ext uri="{FF2B5EF4-FFF2-40B4-BE49-F238E27FC236}">
                <a16:creationId xmlns:a16="http://schemas.microsoft.com/office/drawing/2014/main" id="{001D99F4-403B-4932-AB19-ACF06A16F4B3}"/>
              </a:ext>
            </a:extLst>
          </p:cNvPr>
          <p:cNvSpPr txBox="1"/>
          <p:nvPr/>
        </p:nvSpPr>
        <p:spPr>
          <a:xfrm>
            <a:off x="1949659" y="2759643"/>
            <a:ext cx="9942140" cy="954107"/>
          </a:xfrm>
          <a:prstGeom prst="rect">
            <a:avLst/>
          </a:prstGeom>
          <a:noFill/>
        </p:spPr>
        <p:txBody>
          <a:bodyPr wrap="square" rtlCol="0">
            <a:spAutoFit/>
          </a:bodyPr>
          <a:lstStyle/>
          <a:p>
            <a:pPr>
              <a:spcAft>
                <a:spcPts val="1200"/>
              </a:spcAft>
            </a:pPr>
            <a:r>
              <a:rPr lang="en-US" sz="2800" dirty="0">
                <a:solidFill>
                  <a:schemeClr val="bg2">
                    <a:lumMod val="50000"/>
                  </a:schemeClr>
                </a:solidFill>
              </a:rPr>
              <a:t>Meeting rooms may need to be larger than normal to ensure spacing</a:t>
            </a:r>
          </a:p>
        </p:txBody>
      </p:sp>
      <p:sp>
        <p:nvSpPr>
          <p:cNvPr id="10" name="TextBox 9">
            <a:extLst>
              <a:ext uri="{FF2B5EF4-FFF2-40B4-BE49-F238E27FC236}">
                <a16:creationId xmlns:a16="http://schemas.microsoft.com/office/drawing/2014/main" id="{CD36EE78-2490-43A5-AF5A-A3FC3BC3922F}"/>
              </a:ext>
            </a:extLst>
          </p:cNvPr>
          <p:cNvSpPr txBox="1"/>
          <p:nvPr/>
        </p:nvSpPr>
        <p:spPr>
          <a:xfrm>
            <a:off x="1949659" y="3735714"/>
            <a:ext cx="9942140" cy="523220"/>
          </a:xfrm>
          <a:prstGeom prst="rect">
            <a:avLst/>
          </a:prstGeom>
          <a:noFill/>
        </p:spPr>
        <p:txBody>
          <a:bodyPr wrap="square" rtlCol="0">
            <a:spAutoFit/>
          </a:bodyPr>
          <a:lstStyle/>
          <a:p>
            <a:pPr>
              <a:spcAft>
                <a:spcPts val="1200"/>
              </a:spcAft>
            </a:pPr>
            <a:r>
              <a:rPr lang="en-US" sz="2800" dirty="0">
                <a:solidFill>
                  <a:schemeClr val="bg2">
                    <a:lumMod val="50000"/>
                  </a:schemeClr>
                </a:solidFill>
              </a:rPr>
              <a:t>Masks or dividers between Scouts</a:t>
            </a:r>
          </a:p>
        </p:txBody>
      </p:sp>
      <p:sp>
        <p:nvSpPr>
          <p:cNvPr id="11" name="TextBox 10">
            <a:extLst>
              <a:ext uri="{FF2B5EF4-FFF2-40B4-BE49-F238E27FC236}">
                <a16:creationId xmlns:a16="http://schemas.microsoft.com/office/drawing/2014/main" id="{936AF956-8F12-4233-83A3-386123F5EE08}"/>
              </a:ext>
            </a:extLst>
          </p:cNvPr>
          <p:cNvSpPr txBox="1"/>
          <p:nvPr/>
        </p:nvSpPr>
        <p:spPr>
          <a:xfrm>
            <a:off x="1949659" y="4443280"/>
            <a:ext cx="9942140" cy="523220"/>
          </a:xfrm>
          <a:prstGeom prst="rect">
            <a:avLst/>
          </a:prstGeom>
          <a:noFill/>
        </p:spPr>
        <p:txBody>
          <a:bodyPr wrap="square" rtlCol="0">
            <a:spAutoFit/>
          </a:bodyPr>
          <a:lstStyle/>
          <a:p>
            <a:pPr>
              <a:spcAft>
                <a:spcPts val="1200"/>
              </a:spcAft>
            </a:pPr>
            <a:r>
              <a:rPr lang="en-US" sz="2800" dirty="0">
                <a:solidFill>
                  <a:schemeClr val="bg2">
                    <a:lumMod val="50000"/>
                  </a:schemeClr>
                </a:solidFill>
              </a:rPr>
              <a:t>Gather enough supplies to eliminate sharing between Scouts</a:t>
            </a:r>
          </a:p>
        </p:txBody>
      </p:sp>
      <p:sp>
        <p:nvSpPr>
          <p:cNvPr id="16" name="TextBox 15">
            <a:extLst>
              <a:ext uri="{FF2B5EF4-FFF2-40B4-BE49-F238E27FC236}">
                <a16:creationId xmlns:a16="http://schemas.microsoft.com/office/drawing/2014/main" id="{EF89EA32-E53E-4F29-B534-A39BB33DB0E6}"/>
              </a:ext>
            </a:extLst>
          </p:cNvPr>
          <p:cNvSpPr txBox="1"/>
          <p:nvPr/>
        </p:nvSpPr>
        <p:spPr>
          <a:xfrm>
            <a:off x="1949659" y="5164208"/>
            <a:ext cx="9942140" cy="523220"/>
          </a:xfrm>
          <a:prstGeom prst="rect">
            <a:avLst/>
          </a:prstGeom>
          <a:noFill/>
        </p:spPr>
        <p:txBody>
          <a:bodyPr wrap="square" rtlCol="0">
            <a:spAutoFit/>
          </a:bodyPr>
          <a:lstStyle/>
          <a:p>
            <a:pPr>
              <a:spcAft>
                <a:spcPts val="1200"/>
              </a:spcAft>
            </a:pPr>
            <a:r>
              <a:rPr lang="en-US" sz="2800" dirty="0">
                <a:solidFill>
                  <a:schemeClr val="bg2">
                    <a:lumMod val="50000"/>
                  </a:schemeClr>
                </a:solidFill>
              </a:rPr>
              <a:t>Remember to account for two deep leadership in your 10 people</a:t>
            </a:r>
          </a:p>
        </p:txBody>
      </p:sp>
      <p:sp>
        <p:nvSpPr>
          <p:cNvPr id="17" name="TextBox 16">
            <a:extLst>
              <a:ext uri="{FF2B5EF4-FFF2-40B4-BE49-F238E27FC236}">
                <a16:creationId xmlns:a16="http://schemas.microsoft.com/office/drawing/2014/main" id="{ED28BEE6-A93A-419B-B013-EC6495DEA8BA}"/>
              </a:ext>
            </a:extLst>
          </p:cNvPr>
          <p:cNvSpPr txBox="1"/>
          <p:nvPr/>
        </p:nvSpPr>
        <p:spPr>
          <a:xfrm>
            <a:off x="1949659" y="5818212"/>
            <a:ext cx="9942140" cy="954107"/>
          </a:xfrm>
          <a:prstGeom prst="rect">
            <a:avLst/>
          </a:prstGeom>
          <a:noFill/>
        </p:spPr>
        <p:txBody>
          <a:bodyPr wrap="square" rtlCol="0">
            <a:spAutoFit/>
          </a:bodyPr>
          <a:lstStyle/>
          <a:p>
            <a:pPr>
              <a:spcAft>
                <a:spcPts val="1200"/>
              </a:spcAft>
            </a:pPr>
            <a:r>
              <a:rPr lang="en-US" sz="2800" dirty="0">
                <a:solidFill>
                  <a:schemeClr val="bg2">
                    <a:lumMod val="50000"/>
                  </a:schemeClr>
                </a:solidFill>
              </a:rPr>
              <a:t>Plan for the weather, but cold weather outdoor activities can be a great option for Scouts BSA</a:t>
            </a:r>
          </a:p>
        </p:txBody>
      </p:sp>
      <p:pic>
        <p:nvPicPr>
          <p:cNvPr id="18" name="Picture 17">
            <a:extLst>
              <a:ext uri="{FF2B5EF4-FFF2-40B4-BE49-F238E27FC236}">
                <a16:creationId xmlns:a16="http://schemas.microsoft.com/office/drawing/2014/main" id="{337F3844-6E4E-4030-9944-E2AA0F61CC02}"/>
              </a:ext>
            </a:extLst>
          </p:cNvPr>
          <p:cNvPicPr/>
          <p:nvPr/>
        </p:nvPicPr>
        <p:blipFill rotWithShape="1">
          <a:blip r:embed="rId3">
            <a:alphaModFix amt="20000"/>
            <a:extLst>
              <a:ext uri="{28A0092B-C50C-407E-A947-70E740481C1C}">
                <a14:useLocalDpi xmlns:a14="http://schemas.microsoft.com/office/drawing/2010/main"/>
              </a:ext>
            </a:extLst>
          </a:blip>
          <a:srcRect l="57242" t="40418" r="27269" b="27926"/>
          <a:stretch/>
        </p:blipFill>
        <p:spPr bwMode="auto">
          <a:xfrm rot="5400000">
            <a:off x="1282178" y="5111472"/>
            <a:ext cx="658981" cy="675978"/>
          </a:xfrm>
          <a:prstGeom prst="rect">
            <a:avLst/>
          </a:prstGeom>
          <a:noFill/>
          <a:ln>
            <a:noFill/>
          </a:ln>
          <a:extLst>
            <a:ext uri="{53640926-AAD7-44D8-BBD7-CCE9431645EC}">
              <a14:shadowObscured xmlns:a14="http://schemas.microsoft.com/office/drawing/2010/main"/>
            </a:ext>
          </a:extLst>
        </p:spPr>
      </p:pic>
      <p:pic>
        <p:nvPicPr>
          <p:cNvPr id="19" name="Picture 18">
            <a:extLst>
              <a:ext uri="{FF2B5EF4-FFF2-40B4-BE49-F238E27FC236}">
                <a16:creationId xmlns:a16="http://schemas.microsoft.com/office/drawing/2014/main" id="{76D7B41A-6C76-4821-9DDA-2AABFE7AE726}"/>
              </a:ext>
            </a:extLst>
          </p:cNvPr>
          <p:cNvPicPr/>
          <p:nvPr/>
        </p:nvPicPr>
        <p:blipFill rotWithShape="1">
          <a:blip r:embed="rId3">
            <a:alphaModFix amt="20000"/>
            <a:extLst>
              <a:ext uri="{28A0092B-C50C-407E-A947-70E740481C1C}">
                <a14:useLocalDpi xmlns:a14="http://schemas.microsoft.com/office/drawing/2010/main"/>
              </a:ext>
            </a:extLst>
          </a:blip>
          <a:srcRect l="57242" t="40418" r="27269" b="27926"/>
          <a:stretch/>
        </p:blipFill>
        <p:spPr bwMode="auto">
          <a:xfrm rot="5400000">
            <a:off x="1305684" y="5765476"/>
            <a:ext cx="658981" cy="67597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10682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67CF5-E110-49A6-A841-42614A8A5DE2}"/>
              </a:ext>
            </a:extLst>
          </p:cNvPr>
          <p:cNvSpPr>
            <a:spLocks noGrp="1"/>
          </p:cNvSpPr>
          <p:nvPr>
            <p:ph type="title"/>
          </p:nvPr>
        </p:nvSpPr>
        <p:spPr>
          <a:xfrm>
            <a:off x="838200" y="826462"/>
            <a:ext cx="10515600" cy="1325563"/>
          </a:xfrm>
        </p:spPr>
        <p:txBody>
          <a:bodyPr>
            <a:normAutofit/>
          </a:bodyPr>
          <a:lstStyle/>
          <a:p>
            <a:r>
              <a:rPr lang="en-US" sz="5400" dirty="0">
                <a:solidFill>
                  <a:srgbClr val="0070C0"/>
                </a:solidFill>
                <a:latin typeface="Bahnschrift Condensed" panose="020B0502040204020203" pitchFamily="34" charset="0"/>
                <a:ea typeface="+mn-ea"/>
                <a:cs typeface="+mn-cs"/>
              </a:rPr>
              <a:t>Troop Leader Resources</a:t>
            </a:r>
          </a:p>
        </p:txBody>
      </p:sp>
      <p:sp>
        <p:nvSpPr>
          <p:cNvPr id="3" name="Content Placeholder 2">
            <a:extLst>
              <a:ext uri="{FF2B5EF4-FFF2-40B4-BE49-F238E27FC236}">
                <a16:creationId xmlns:a16="http://schemas.microsoft.com/office/drawing/2014/main" id="{9914D995-6BF0-4833-9035-90C77EDA34B7}"/>
              </a:ext>
            </a:extLst>
          </p:cNvPr>
          <p:cNvSpPr>
            <a:spLocks noGrp="1"/>
          </p:cNvSpPr>
          <p:nvPr>
            <p:ph idx="1"/>
          </p:nvPr>
        </p:nvSpPr>
        <p:spPr>
          <a:xfrm>
            <a:off x="838200" y="1902003"/>
            <a:ext cx="10515600" cy="2111375"/>
          </a:xfrm>
        </p:spPr>
        <p:txBody>
          <a:bodyPr>
            <a:normAutofit lnSpcReduction="10000"/>
          </a:bodyPr>
          <a:lstStyle/>
          <a:p>
            <a:pPr marL="0" indent="0">
              <a:buNone/>
            </a:pPr>
            <a:r>
              <a:rPr lang="en-US" dirty="0">
                <a:solidFill>
                  <a:schemeClr val="bg2">
                    <a:lumMod val="50000"/>
                  </a:schemeClr>
                </a:solidFill>
              </a:rPr>
              <a:t>Online resources for Scouts BSA Troop Leaders</a:t>
            </a:r>
          </a:p>
          <a:p>
            <a:pPr marL="800100" lvl="1" indent="-342900">
              <a:lnSpc>
                <a:spcPct val="107000"/>
              </a:lnSpc>
            </a:pPr>
            <a:r>
              <a:rPr lang="en-US" sz="2200" dirty="0">
                <a:solidFill>
                  <a:schemeClr val="bg2">
                    <a:lumMod val="50000"/>
                  </a:schemeClr>
                </a:solidFill>
              </a:rPr>
              <a:t>Troop Meeting Planning</a:t>
            </a:r>
          </a:p>
          <a:p>
            <a:pPr marL="800100" lvl="1" indent="-342900">
              <a:lnSpc>
                <a:spcPct val="107000"/>
              </a:lnSpc>
            </a:pPr>
            <a:r>
              <a:rPr lang="en-US" sz="2200" dirty="0">
                <a:solidFill>
                  <a:schemeClr val="bg2">
                    <a:lumMod val="50000"/>
                  </a:schemeClr>
                </a:solidFill>
              </a:rPr>
              <a:t>Annual Program Planning</a:t>
            </a:r>
          </a:p>
          <a:p>
            <a:pPr marL="800100" lvl="1" indent="-342900">
              <a:lnSpc>
                <a:spcPct val="107000"/>
              </a:lnSpc>
            </a:pPr>
            <a:r>
              <a:rPr lang="en-US" sz="2200" dirty="0">
                <a:solidFill>
                  <a:schemeClr val="bg2">
                    <a:lumMod val="50000"/>
                  </a:schemeClr>
                </a:solidFill>
              </a:rPr>
              <a:t>Budgeting</a:t>
            </a:r>
          </a:p>
          <a:p>
            <a:pPr marL="800100" lvl="1" indent="-342900">
              <a:lnSpc>
                <a:spcPct val="107000"/>
              </a:lnSpc>
            </a:pPr>
            <a:r>
              <a:rPr lang="en-US" sz="2200" dirty="0">
                <a:solidFill>
                  <a:schemeClr val="bg2">
                    <a:lumMod val="50000"/>
                  </a:schemeClr>
                </a:solidFill>
              </a:rPr>
              <a:t>Program Resources</a:t>
            </a:r>
          </a:p>
          <a:p>
            <a:endParaRPr lang="en-US" dirty="0"/>
          </a:p>
        </p:txBody>
      </p:sp>
      <p:sp>
        <p:nvSpPr>
          <p:cNvPr id="4" name="Title 1">
            <a:extLst>
              <a:ext uri="{FF2B5EF4-FFF2-40B4-BE49-F238E27FC236}">
                <a16:creationId xmlns:a16="http://schemas.microsoft.com/office/drawing/2014/main" id="{16DC07BC-EF6F-4E4D-A398-BFA5E1F14F8C}"/>
              </a:ext>
            </a:extLst>
          </p:cNvPr>
          <p:cNvSpPr txBox="1">
            <a:spLocks/>
          </p:cNvSpPr>
          <p:nvPr/>
        </p:nvSpPr>
        <p:spPr>
          <a:xfrm>
            <a:off x="838200" y="364093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a:solidFill>
                  <a:srgbClr val="0070C0"/>
                </a:solidFill>
                <a:latin typeface="Bahnschrift Condensed" panose="020B0502040204020203" pitchFamily="34" charset="0"/>
                <a:ea typeface="+mn-ea"/>
                <a:cs typeface="+mn-cs"/>
              </a:rPr>
              <a:t>Program Features</a:t>
            </a:r>
          </a:p>
        </p:txBody>
      </p:sp>
      <p:sp>
        <p:nvSpPr>
          <p:cNvPr id="5" name="Content Placeholder 2">
            <a:extLst>
              <a:ext uri="{FF2B5EF4-FFF2-40B4-BE49-F238E27FC236}">
                <a16:creationId xmlns:a16="http://schemas.microsoft.com/office/drawing/2014/main" id="{C15DCD55-4080-48D0-A9C0-98395A6DEFCD}"/>
              </a:ext>
            </a:extLst>
          </p:cNvPr>
          <p:cNvSpPr txBox="1">
            <a:spLocks/>
          </p:cNvSpPr>
          <p:nvPr/>
        </p:nvSpPr>
        <p:spPr>
          <a:xfrm>
            <a:off x="838200" y="4634531"/>
            <a:ext cx="10515600" cy="21113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00100" lvl="1" indent="-342900">
              <a:lnSpc>
                <a:spcPct val="107000"/>
              </a:lnSpc>
            </a:pPr>
            <a:r>
              <a:rPr lang="en-US" sz="2200" dirty="0">
                <a:solidFill>
                  <a:schemeClr val="bg2">
                    <a:lumMod val="50000"/>
                  </a:schemeClr>
                </a:solidFill>
              </a:rPr>
              <a:t>48 themed modules to help make program planning easier</a:t>
            </a:r>
          </a:p>
          <a:p>
            <a:pPr marL="800100" lvl="1" indent="-342900">
              <a:lnSpc>
                <a:spcPct val="107000"/>
              </a:lnSpc>
            </a:pPr>
            <a:r>
              <a:rPr lang="en-US" sz="2200" dirty="0">
                <a:solidFill>
                  <a:schemeClr val="bg2">
                    <a:lumMod val="50000"/>
                  </a:schemeClr>
                </a:solidFill>
              </a:rPr>
              <a:t>Meeting plans and activity ideas for fun and educational meetings</a:t>
            </a:r>
          </a:p>
          <a:p>
            <a:pPr marL="800100" lvl="1" indent="-342900">
              <a:lnSpc>
                <a:spcPct val="107000"/>
              </a:lnSpc>
            </a:pPr>
            <a:r>
              <a:rPr lang="en-US" sz="2200" dirty="0">
                <a:solidFill>
                  <a:schemeClr val="bg2">
                    <a:lumMod val="50000"/>
                  </a:schemeClr>
                </a:solidFill>
              </a:rPr>
              <a:t>Supplementary resources to help Scouts speak intelligently on topics </a:t>
            </a:r>
          </a:p>
          <a:p>
            <a:pPr marL="800100" lvl="1" indent="-342900">
              <a:lnSpc>
                <a:spcPct val="107000"/>
              </a:lnSpc>
            </a:pPr>
            <a:r>
              <a:rPr lang="en-US" sz="2200" dirty="0">
                <a:solidFill>
                  <a:schemeClr val="bg2">
                    <a:lumMod val="50000"/>
                  </a:schemeClr>
                </a:solidFill>
              </a:rPr>
              <a:t>Provide variety, adventure, and increasing challenge to keep members coming back while also facilitating advancement</a:t>
            </a:r>
          </a:p>
        </p:txBody>
      </p:sp>
      <p:pic>
        <p:nvPicPr>
          <p:cNvPr id="6" name="Picture 5">
            <a:extLst>
              <a:ext uri="{FF2B5EF4-FFF2-40B4-BE49-F238E27FC236}">
                <a16:creationId xmlns:a16="http://schemas.microsoft.com/office/drawing/2014/main" id="{CC49E16C-C972-46EB-B023-AA94851F3BD4}"/>
              </a:ext>
            </a:extLst>
          </p:cNvPr>
          <p:cNvPicPr/>
          <p:nvPr/>
        </p:nvPicPr>
        <p:blipFill>
          <a:blip r:embed="rId3" cstate="print">
            <a:extLst>
              <a:ext uri="{28A0092B-C50C-407E-A947-70E740481C1C}">
                <a14:useLocalDpi xmlns:a14="http://schemas.microsoft.com/office/drawing/2010/main"/>
              </a:ext>
            </a:extLst>
          </a:blip>
          <a:srcRect/>
          <a:stretch>
            <a:fillRect/>
          </a:stretch>
        </p:blipFill>
        <p:spPr bwMode="auto">
          <a:xfrm>
            <a:off x="178815" y="112094"/>
            <a:ext cx="1757481" cy="882988"/>
          </a:xfrm>
          <a:prstGeom prst="rect">
            <a:avLst/>
          </a:prstGeom>
          <a:noFill/>
          <a:ln>
            <a:noFill/>
          </a:ln>
        </p:spPr>
      </p:pic>
      <p:pic>
        <p:nvPicPr>
          <p:cNvPr id="7" name="Picture 6">
            <a:extLst>
              <a:ext uri="{FF2B5EF4-FFF2-40B4-BE49-F238E27FC236}">
                <a16:creationId xmlns:a16="http://schemas.microsoft.com/office/drawing/2014/main" id="{EC6D66EE-5F3C-407C-AD0F-A0E3B1F42DFA}"/>
              </a:ext>
            </a:extLst>
          </p:cNvPr>
          <p:cNvPicPr/>
          <p:nvPr/>
        </p:nvPicPr>
        <p:blipFill rotWithShape="1">
          <a:blip r:embed="rId3">
            <a:alphaModFix amt="20000"/>
            <a:extLst>
              <a:ext uri="{28A0092B-C50C-407E-A947-70E740481C1C}">
                <a14:useLocalDpi xmlns:a14="http://schemas.microsoft.com/office/drawing/2010/main"/>
              </a:ext>
            </a:extLst>
          </a:blip>
          <a:srcRect l="57242" t="40418" r="27269" b="27926"/>
          <a:stretch/>
        </p:blipFill>
        <p:spPr bwMode="auto">
          <a:xfrm rot="5400000">
            <a:off x="187313" y="1194042"/>
            <a:ext cx="658981" cy="675978"/>
          </a:xfrm>
          <a:prstGeom prst="rect">
            <a:avLst/>
          </a:prstGeom>
          <a:noFill/>
          <a:ln>
            <a:noFill/>
          </a:ln>
          <a:extLst>
            <a:ext uri="{53640926-AAD7-44D8-BBD7-CCE9431645EC}">
              <a14:shadowObscured xmlns:a14="http://schemas.microsoft.com/office/drawing/2010/main"/>
            </a:ext>
          </a:extLst>
        </p:spPr>
      </p:pic>
      <p:pic>
        <p:nvPicPr>
          <p:cNvPr id="8" name="Picture 7">
            <a:extLst>
              <a:ext uri="{FF2B5EF4-FFF2-40B4-BE49-F238E27FC236}">
                <a16:creationId xmlns:a16="http://schemas.microsoft.com/office/drawing/2014/main" id="{C8350589-54AB-4DFF-B66C-17EF99C66C85}"/>
              </a:ext>
            </a:extLst>
          </p:cNvPr>
          <p:cNvPicPr/>
          <p:nvPr/>
        </p:nvPicPr>
        <p:blipFill rotWithShape="1">
          <a:blip r:embed="rId3">
            <a:alphaModFix amt="20000"/>
            <a:extLst>
              <a:ext uri="{28A0092B-C50C-407E-A947-70E740481C1C}">
                <a14:useLocalDpi xmlns:a14="http://schemas.microsoft.com/office/drawing/2010/main"/>
              </a:ext>
            </a:extLst>
          </a:blip>
          <a:srcRect l="57242" t="40418" r="27269" b="27926"/>
          <a:stretch/>
        </p:blipFill>
        <p:spPr bwMode="auto">
          <a:xfrm rot="5400000">
            <a:off x="187313" y="3985966"/>
            <a:ext cx="658981" cy="67597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0193675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2A7247F433DDD48B45B6547865BECE8" ma:contentTypeVersion="12" ma:contentTypeDescription="Create a new document." ma:contentTypeScope="" ma:versionID="4e391f1a8cf14bd1cb7b808c72b826e0">
  <xsd:schema xmlns:xsd="http://www.w3.org/2001/XMLSchema" xmlns:xs="http://www.w3.org/2001/XMLSchema" xmlns:p="http://schemas.microsoft.com/office/2006/metadata/properties" xmlns:ns2="29135f4e-a422-44c0-a9dd-6eee52e27815" xmlns:ns3="ef304293-b66b-47af-9303-85a29ff51be6" targetNamespace="http://schemas.microsoft.com/office/2006/metadata/properties" ma:root="true" ma:fieldsID="15702fb1a0db5d7f95d302ae5ad000c5" ns2:_="" ns3:_="">
    <xsd:import namespace="29135f4e-a422-44c0-a9dd-6eee52e27815"/>
    <xsd:import namespace="ef304293-b66b-47af-9303-85a29ff51be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135f4e-a422-44c0-a9dd-6eee52e278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f304293-b66b-47af-9303-85a29ff51be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376CF91-8136-43D9-B453-E558F92BC31D}">
  <ds:schemaRefs>
    <ds:schemaRef ds:uri="http://schemas.microsoft.com/office/infopath/2007/PartnerControls"/>
    <ds:schemaRef ds:uri="http://schemas.microsoft.com/office/2006/documentManagement/types"/>
    <ds:schemaRef ds:uri="http://www.w3.org/XML/1998/namespace"/>
    <ds:schemaRef ds:uri="http://purl.org/dc/elements/1.1/"/>
    <ds:schemaRef ds:uri="http://purl.org/dc/terms/"/>
    <ds:schemaRef ds:uri="http://purl.org/dc/dcmitype/"/>
    <ds:schemaRef ds:uri="http://schemas.openxmlformats.org/package/2006/metadata/core-properties"/>
    <ds:schemaRef ds:uri="ef304293-b66b-47af-9303-85a29ff51be6"/>
    <ds:schemaRef ds:uri="29135f4e-a422-44c0-a9dd-6eee52e27815"/>
    <ds:schemaRef ds:uri="http://schemas.microsoft.com/office/2006/metadata/properties"/>
  </ds:schemaRefs>
</ds:datastoreItem>
</file>

<file path=customXml/itemProps2.xml><?xml version="1.0" encoding="utf-8"?>
<ds:datastoreItem xmlns:ds="http://schemas.openxmlformats.org/officeDocument/2006/customXml" ds:itemID="{798514EB-FCA4-467E-9279-66CC0DBCFCF0}">
  <ds:schemaRefs>
    <ds:schemaRef ds:uri="http://schemas.microsoft.com/sharepoint/v3/contenttype/forms"/>
  </ds:schemaRefs>
</ds:datastoreItem>
</file>

<file path=customXml/itemProps3.xml><?xml version="1.0" encoding="utf-8"?>
<ds:datastoreItem xmlns:ds="http://schemas.openxmlformats.org/officeDocument/2006/customXml" ds:itemID="{2684DC49-1987-46C3-8B24-39733E007F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135f4e-a422-44c0-a9dd-6eee52e27815"/>
    <ds:schemaRef ds:uri="ef304293-b66b-47af-9303-85a29ff51b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692</TotalTime>
  <Words>292</Words>
  <Application>Microsoft Office PowerPoint</Application>
  <PresentationFormat>Widescreen</PresentationFormat>
  <Paragraphs>25</Paragraphs>
  <Slides>3</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vt:i4>
      </vt:variant>
    </vt:vector>
  </HeadingPairs>
  <TitlesOfParts>
    <vt:vector size="9" baseType="lpstr">
      <vt:lpstr>Arial</vt:lpstr>
      <vt:lpstr>Bahnschrift Condensed</vt:lpstr>
      <vt:lpstr>Calibri</vt:lpstr>
      <vt:lpstr>Calibri Light</vt:lpstr>
      <vt:lpstr>Office Theme</vt:lpstr>
      <vt:lpstr>1_Office Theme</vt:lpstr>
      <vt:lpstr>PowerPoint Presentation</vt:lpstr>
      <vt:lpstr>PowerPoint Presentation</vt:lpstr>
      <vt:lpstr>Troop Leader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Programming</dc:title>
  <dc:creator>Jason Pigg</dc:creator>
  <cp:lastModifiedBy>Jason Pigg</cp:lastModifiedBy>
  <cp:revision>3</cp:revision>
  <cp:lastPrinted>2020-12-07T13:27:04Z</cp:lastPrinted>
  <dcterms:created xsi:type="dcterms:W3CDTF">2020-12-01T18:43:38Z</dcterms:created>
  <dcterms:modified xsi:type="dcterms:W3CDTF">2020-12-07T17:07:47Z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0x01010032A7247F433DDD48B45B6547865BECE8</vt:lpwstr>
  </property>
</Properties>
</file>